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"/>
  </p:notesMasterIdLst>
  <p:sldIdLst>
    <p:sldId id="273" r:id="rId2"/>
    <p:sldId id="275" r:id="rId3"/>
    <p:sldId id="276" r:id="rId4"/>
    <p:sldId id="277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0" d="100"/>
          <a:sy n="90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48508"/>
              </p:ext>
            </p:extLst>
          </p:nvPr>
        </p:nvGraphicFramePr>
        <p:xfrm>
          <a:off x="522515" y="873831"/>
          <a:ext cx="8174917" cy="487794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18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8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2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6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1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03-04-XI-2022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 Y 14-XI-2022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Jesus Enrique González Muñiz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Monclova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Tenorio Miranda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Dulce Guadalupe Monsiváis Martínez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Trabajadora 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07-09-XI-2022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Karen del Rocío Castillo Lugo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Trabajadora 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07-09-XI-2022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Araceli Ernestina Ortiz Campos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Trabajadora 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07-09-XI-2022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Isidro Tijerina Vargas  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07-08-XI-2022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Danya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Sarahi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Ramírez Mendoza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Encargada de Causa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15-22-XI-2022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Grecia Maricel Chapa Moya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18-22-XI-2022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Bertha Ivet Segura Limón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Rio Grande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14-16-XI-2022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 Karen Rodríguez Olivo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Mercantil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Nallely Georgina García Méndez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Saltillo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03553"/>
              </p:ext>
            </p:extLst>
          </p:nvPr>
        </p:nvGraphicFramePr>
        <p:xfrm>
          <a:off x="597465" y="708941"/>
          <a:ext cx="7897949" cy="49958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9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9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2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60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Alma Elizabeth Silva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Orona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18-23-XI-2022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Cindy Verónica Rubio García  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Elidise Marlen Arrambide Martínez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Trabajadora 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I.E.D.P.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Mayra del Carmen Arellano Casas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de la Oficialia Mayor del Poder Judicial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14-16-XI-2022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Gabriela García Martínez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 y 22-XI-2022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Alethea Elizabeth Medina Morales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Ángela Isabel Sepúlveda Chapa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 y 22-XI-2022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Isabel Hernández Medina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Rafael Casas Hernández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Hiradier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Huerta Rodríguez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Pendientes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Daniel Abraham González Esquivel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 y 01-XI-2022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36699"/>
              </p:ext>
            </p:extLst>
          </p:nvPr>
        </p:nvGraphicFramePr>
        <p:xfrm>
          <a:off x="522515" y="873831"/>
          <a:ext cx="7972899" cy="47677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68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8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1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4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Torreón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Sesión de Consejo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 y 04-XI-2022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Silvia Catalina Ortiz Castañeda  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16-18- y 21-25-XI-2022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Tenorio Miranda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Jessica Karime Prospero Garza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Dolores Rojas López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Encargada de Causa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Frontera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Marcela Saucedo González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52039"/>
              </p:ext>
            </p:extLst>
          </p:nvPr>
        </p:nvGraphicFramePr>
        <p:xfrm>
          <a:off x="522515" y="873831"/>
          <a:ext cx="7972899" cy="485635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68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8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1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4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Ernestina Zapopan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Leos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Gómez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Kenia Alejandra Guevara Andrade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Mayela Elizabeth López García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Nohemí Guadalupe Rodríguez García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Norma Haydee Sarmiento Tarín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Maricruz Rocha Ruiz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Acuña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Azucena Ballesteros Galindo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Dulce Violeta Barrón Gómez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Alfonso Rafael Vizcaya Rogel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 y Soporte Técnico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Acuña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02-XII-2022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Baltazar Guerrero Vázquez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I.E.D.P.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Lucero Yamileth García Espinoza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28-30-XI-2022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Verónica Yaneth Romo Mendoza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Noviembre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2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967</Words>
  <Application>Microsoft Office PowerPoint</Application>
  <PresentationFormat>Presentación en pantalla (4:3)</PresentationFormat>
  <Paragraphs>321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119</cp:revision>
  <dcterms:created xsi:type="dcterms:W3CDTF">2017-02-28T19:33:47Z</dcterms:created>
  <dcterms:modified xsi:type="dcterms:W3CDTF">2022-12-07T20:03:48Z</dcterms:modified>
</cp:coreProperties>
</file>